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8EA32-BEC1-4E84-8BF9-6CE413BF734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A745-279D-474A-B7D6-064C21A7B23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119D-6889-459B-9E6F-EDB16728B77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A50C3-C952-4ED6-9C25-BB21FF80587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3236F-BC54-4984-9B89-714BDA0E69D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FD439-DB3B-4F5E-B703-AE3B990AA3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CC60-27CB-4AC2-8406-88F75D0F46B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8A645-AC44-413A-9723-AC731EDAB4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DAAF0-0AFE-497A-A3EE-B3847270296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53FB-70CF-4D0D-9D27-902B4CD2314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30523-76E3-4616-A413-6D12F26ABAA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7995-4B76-44DB-922B-157261AAC3F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B829F-EB22-4360-B126-D273E2679674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0F1B8-AB5A-4DD6-B44A-6067F1B7C3F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7C2B-484E-4DA9-AECD-3D6DB646D993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9853-382E-4D1B-90BE-921D0002B2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DE65D-5AA2-4491-87F5-D1913832CB0E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609FA-58CC-4E25-BD37-E5BCC84423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EDED7-42E6-4C72-B454-B9EFF13BBC6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7EF64-7F31-4273-AD81-24554576BEF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A8FC-238C-48F5-9832-C4D657A6F0F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9262E-820F-43E7-946D-BAEBCC9B87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B98264-EACA-4DA7-89CB-4E547C20577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2E0FC8-EDB1-4FE4-9405-EA9D8748C31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hyperlink" Target="http://www.3lian.com/e/ViewImg/index.html?url=http://img1.3lian.com/img2011/w1/104/24/d/6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8964613" cy="6732588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CC00CC"/>
                </a:solidFill>
              </a:rPr>
              <a:t>句子专项复习</a:t>
            </a:r>
            <a:endParaRPr lang="zh-CN" altLang="en-US" b="1" smtClean="0">
              <a:solidFill>
                <a:srgbClr val="CC00CC"/>
              </a:solidFill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1258888" y="1700213"/>
            <a:ext cx="7499350" cy="3124200"/>
          </a:xfrm>
        </p:spPr>
        <p:txBody>
          <a:bodyPr/>
          <a:lstStyle/>
          <a:p>
            <a:r>
              <a:rPr lang="zh-CN" altLang="en-US" smtClean="0">
                <a:solidFill>
                  <a:srgbClr val="CC00CC"/>
                </a:solidFill>
              </a:rPr>
              <a:t>陈述句与反问句互换</a:t>
            </a:r>
            <a:endParaRPr lang="zh-CN" altLang="en-US" smtClean="0">
              <a:solidFill>
                <a:srgbClr val="CC00CC"/>
              </a:solidFill>
            </a:endParaRPr>
          </a:p>
          <a:p>
            <a:endParaRPr lang="zh-CN" altLang="en-US" smtClean="0">
              <a:solidFill>
                <a:srgbClr val="CC00CC"/>
              </a:solidFill>
            </a:endParaRPr>
          </a:p>
          <a:p>
            <a:r>
              <a:rPr lang="zh-CN" altLang="en-US" smtClean="0">
                <a:solidFill>
                  <a:srgbClr val="CC00CC"/>
                </a:solidFill>
              </a:rPr>
              <a:t>缩写句子</a:t>
            </a:r>
            <a:endParaRPr lang="zh-CN" altLang="en-US" smtClean="0">
              <a:solidFill>
                <a:srgbClr val="CC00CC"/>
              </a:solidFill>
            </a:endParaRPr>
          </a:p>
          <a:p>
            <a:endParaRPr lang="zh-CN" altLang="en-US" smtClean="0">
              <a:solidFill>
                <a:srgbClr val="CC00CC"/>
              </a:solidFill>
            </a:endParaRPr>
          </a:p>
          <a:p>
            <a:r>
              <a:rPr lang="zh-CN" altLang="en-US" smtClean="0">
                <a:solidFill>
                  <a:srgbClr val="CC00CC"/>
                </a:solidFill>
              </a:rPr>
              <a:t>修改病句</a:t>
            </a:r>
            <a:endParaRPr lang="zh-CN" altLang="en-US" smtClean="0">
              <a:solidFill>
                <a:srgbClr val="CC00CC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708400" y="4868863"/>
            <a:ext cx="4535488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67525"/>
          </a:xfrm>
          <a:prstGeom prst="rect">
            <a:avLst/>
          </a:prstGeom>
          <a:noFill/>
        </p:spPr>
      </p:pic>
      <p:sp>
        <p:nvSpPr>
          <p:cNvPr id="13313" name="TextBox 4"/>
          <p:cNvSpPr txBox="1">
            <a:spLocks noChangeArrowheads="1"/>
          </p:cNvSpPr>
          <p:nvPr/>
        </p:nvSpPr>
        <p:spPr bwMode="auto">
          <a:xfrm>
            <a:off x="1357313" y="714375"/>
            <a:ext cx="4643437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F0"/>
                </a:solidFill>
                <a:latin typeface="Calibri" panose="020F0502020204030204" pitchFamily="34" charset="0"/>
              </a:rPr>
              <a:t>反问句与陈述句的转换</a:t>
            </a:r>
            <a:endParaRPr lang="zh-CN" altLang="en-US" sz="2800" b="1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3314" name="TextBox 7"/>
          <p:cNvSpPr txBox="1">
            <a:spLocks noChangeArrowheads="1"/>
          </p:cNvSpPr>
          <p:nvPr/>
        </p:nvSpPr>
        <p:spPr bwMode="auto">
          <a:xfrm>
            <a:off x="857250" y="1357313"/>
            <a:ext cx="7143750" cy="3540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Calibri" panose="020F0502020204030204" pitchFamily="34" charset="0"/>
              </a:rPr>
              <a:t>      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反问句改陈述句的规则：</a:t>
            </a:r>
            <a:r>
              <a:rPr lang="en-US" altLang="zh-CN" sz="2800">
                <a:solidFill>
                  <a:srgbClr val="00B0F0"/>
                </a:solidFill>
                <a:latin typeface="Calibri" panose="020F0502020204030204" pitchFamily="34" charset="0"/>
              </a:rPr>
              <a:t>1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、找出句子中的反问词或疑问词，如“难道</a:t>
            </a:r>
            <a:r>
              <a:rPr lang="en-US" altLang="zh-CN" sz="2800">
                <a:solidFill>
                  <a:srgbClr val="00B0F0"/>
                </a:solidFill>
                <a:latin typeface="Calibri" panose="020F0502020204030204" pitchFamily="34" charset="0"/>
              </a:rPr>
              <a:t>……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吗”或“怎么</a:t>
            </a:r>
            <a:r>
              <a:rPr lang="en-US" altLang="zh-CN" sz="2800">
                <a:solidFill>
                  <a:srgbClr val="00B0F0"/>
                </a:solidFill>
                <a:latin typeface="Calibri" panose="020F0502020204030204" pitchFamily="34" charset="0"/>
              </a:rPr>
              <a:t>……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呢”等，然后把这些词语去掉。</a:t>
            </a:r>
            <a:r>
              <a:rPr lang="en-US" altLang="zh-CN" sz="2800">
                <a:solidFill>
                  <a:srgbClr val="00B0F0"/>
                </a:solidFill>
                <a:latin typeface="Calibri" panose="020F0502020204030204" pitchFamily="34" charset="0"/>
              </a:rPr>
              <a:t>2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、把句子中表示肯定的词语改否定的词语，表示否定的词语改为肯定的词语，如：“是”改成“不是”，“不是”改成“是”，“能”改成“不能”，“不能”改成“能”。</a:t>
            </a:r>
            <a:endParaRPr lang="en-US" altLang="zh-CN" sz="280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r>
              <a:rPr lang="en-US" altLang="zh-CN" sz="2800">
                <a:solidFill>
                  <a:srgbClr val="00B0F0"/>
                </a:solidFill>
                <a:latin typeface="Calibri" panose="020F0502020204030204" pitchFamily="34" charset="0"/>
              </a:rPr>
              <a:t>3</a:t>
            </a:r>
            <a:r>
              <a:rPr lang="zh-CN" altLang="en-US" sz="2800">
                <a:solidFill>
                  <a:srgbClr val="00B0F0"/>
                </a:solidFill>
                <a:latin typeface="Calibri" panose="020F0502020204030204" pitchFamily="34" charset="0"/>
              </a:rPr>
              <a:t>、把问号改成句号。</a:t>
            </a:r>
            <a:endParaRPr lang="zh-CN" altLang="en-US" sz="280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TextBox 8"/>
          <p:cNvSpPr txBox="1">
            <a:spLocks noChangeArrowheads="1"/>
          </p:cNvSpPr>
          <p:nvPr/>
        </p:nvSpPr>
        <p:spPr bwMode="auto">
          <a:xfrm>
            <a:off x="857250" y="4929188"/>
            <a:ext cx="7286625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Calibri" panose="020F0502020204030204" pitchFamily="34" charset="0"/>
              </a:rPr>
              <a:t>例题：难道我不是个美丽的女孩吗？（改为陈述句）</a:t>
            </a:r>
            <a:endParaRPr lang="zh-CN" alt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TextBox 9"/>
          <p:cNvSpPr txBox="1">
            <a:spLocks noChangeArrowheads="1"/>
          </p:cNvSpPr>
          <p:nvPr/>
        </p:nvSpPr>
        <p:spPr bwMode="auto">
          <a:xfrm>
            <a:off x="1403350" y="5445125"/>
            <a:ext cx="59293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Calibri" panose="020F0502020204030204" pitchFamily="34" charset="0"/>
              </a:rPr>
              <a:t>     </a:t>
            </a:r>
            <a:r>
              <a:rPr lang="zh-CN" altLang="en-US" sz="2400">
                <a:solidFill>
                  <a:srgbClr val="C00000"/>
                </a:solidFill>
                <a:latin typeface="Calibri" panose="020F0502020204030204" pitchFamily="34" charset="0"/>
              </a:rPr>
              <a:t>我是个美丽的女孩。</a:t>
            </a:r>
            <a:endParaRPr lang="zh-CN" alt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67525"/>
          </a:xfrm>
          <a:prstGeom prst="rect">
            <a:avLst/>
          </a:prstGeom>
          <a:noFill/>
        </p:spPr>
      </p:pic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500063" y="571500"/>
            <a:ext cx="8215312" cy="5140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、我怎么能忘记老师的关爱呢？</a:t>
            </a:r>
            <a:endParaRPr lang="en-US" altLang="zh-CN" sz="2800" b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、你怎么能这样做？</a:t>
            </a:r>
            <a:endParaRPr lang="en-US" altLang="zh-CN" sz="2800" b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、我怎么能忘记老师的关爱呢？</a:t>
            </a:r>
            <a:endParaRPr lang="en-US" altLang="zh-CN" sz="2800" b="1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4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、别人能办到的事，难道我们就不能办到吗？</a:t>
            </a:r>
            <a:endParaRPr lang="en-US" altLang="zh-CN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5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、生活富裕了，难道我们就能铺张浪费了吗？</a:t>
            </a:r>
            <a:endParaRPr lang="zh-CN" altLang="en-US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6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、我们怎么能忘记妈妈的爱呢？</a:t>
            </a:r>
            <a:endParaRPr lang="zh-CN" altLang="en-US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7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、彼得读着这份账单，怎么能不羞愧呢？</a:t>
            </a:r>
            <a:endParaRPr lang="zh-CN" altLang="en-US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8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、小姑娘美好的心灵，不正像晶莹剔透的钻石吗？</a:t>
            </a:r>
            <a:endParaRPr lang="zh-CN" altLang="en-US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b="1">
                <a:solidFill>
                  <a:srgbClr val="C00000"/>
                </a:solidFill>
                <a:latin typeface="Calibri" panose="020F0502020204030204" pitchFamily="34" charset="0"/>
              </a:rPr>
              <a:t>9</a:t>
            </a:r>
            <a:r>
              <a:rPr lang="zh-CN" altLang="en-US" sz="2800" b="1">
                <a:solidFill>
                  <a:srgbClr val="C00000"/>
                </a:solidFill>
                <a:latin typeface="Calibri" panose="020F0502020204030204" pitchFamily="34" charset="0"/>
              </a:rPr>
              <a:t>、这难道不是天下奇观吗？</a:t>
            </a:r>
            <a:endParaRPr lang="zh-CN" altLang="en-US" sz="280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zh-CN" altLang="en-US" sz="28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7" name="Picture 7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67525"/>
          </a:xfrm>
          <a:prstGeom prst="rect">
            <a:avLst/>
          </a:prstGeom>
          <a:noFill/>
        </p:spPr>
      </p:pic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陈述句改成反问句</a:t>
            </a:r>
            <a:endParaRPr lang="zh-CN" altLang="en-US" smtClean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071938"/>
          </a:xfrm>
        </p:spPr>
        <p:txBody>
          <a:bodyPr/>
          <a:lstStyle/>
          <a:p>
            <a:r>
              <a:rPr lang="zh-CN" altLang="en-US" smtClean="0">
                <a:solidFill>
                  <a:srgbClr val="C00000"/>
                </a:solidFill>
              </a:rPr>
              <a:t>陈述句改成反问句的规则：</a:t>
            </a:r>
            <a:r>
              <a:rPr lang="en-US" altLang="zh-CN" smtClean="0">
                <a:solidFill>
                  <a:srgbClr val="C00000"/>
                </a:solidFill>
              </a:rPr>
              <a:t>1</a:t>
            </a:r>
            <a:r>
              <a:rPr lang="zh-CN" altLang="en-US" smtClean="0">
                <a:solidFill>
                  <a:srgbClr val="C00000"/>
                </a:solidFill>
              </a:rPr>
              <a:t>、在句子的开头加上“难道”，在句子的未尾加上“吗”。</a:t>
            </a:r>
            <a:r>
              <a:rPr lang="en-US" altLang="zh-CN" smtClean="0">
                <a:solidFill>
                  <a:srgbClr val="C00000"/>
                </a:solidFill>
              </a:rPr>
              <a:t>2</a:t>
            </a:r>
            <a:r>
              <a:rPr lang="zh-CN" altLang="en-US" smtClean="0">
                <a:solidFill>
                  <a:srgbClr val="C00000"/>
                </a:solidFill>
              </a:rPr>
              <a:t>、把句号改成问号。</a:t>
            </a:r>
            <a:r>
              <a:rPr lang="en-US" altLang="zh-CN" smtClean="0">
                <a:solidFill>
                  <a:srgbClr val="C00000"/>
                </a:solidFill>
              </a:rPr>
              <a:t>3</a:t>
            </a:r>
            <a:r>
              <a:rPr lang="zh-CN" altLang="en-US" smtClean="0">
                <a:solidFill>
                  <a:srgbClr val="C00000"/>
                </a:solidFill>
              </a:rPr>
              <a:t>、把句子中表示肯定的词语改成否定的词语，把句子中表示否定的词语改成肯定词语。如：“是”改成“不是”，“不是”改成“是”。“能”改成“不能”，“不能”改成“能”。</a:t>
            </a:r>
            <a:endParaRPr lang="zh-CN" altLang="en-US" smtClean="0">
              <a:solidFill>
                <a:srgbClr val="C00000"/>
              </a:solidFill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331913" y="4868863"/>
            <a:ext cx="4500562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C00000"/>
                </a:solidFill>
                <a:latin typeface="Calibri" panose="020F0502020204030204" pitchFamily="34" charset="0"/>
              </a:rPr>
              <a:t>例题：我很美丽。</a:t>
            </a:r>
            <a:endParaRPr lang="zh-CN" altLang="en-US" sz="32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813" y="5589588"/>
            <a:ext cx="3357562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rPr>
              <a:t>难道我不美丽吗？</a:t>
            </a:r>
            <a:endParaRPr lang="zh-CN" altLang="en-US" sz="28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750"/>
            <a:ext cx="9144000" cy="6867525"/>
          </a:xfrm>
          <a:prstGeom prst="rect">
            <a:avLst/>
          </a:prstGeom>
          <a:noFill/>
        </p:spPr>
      </p:pic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2143125" y="214313"/>
            <a:ext cx="3686175" cy="868362"/>
          </a:xfrm>
        </p:spPr>
        <p:txBody>
          <a:bodyPr/>
          <a:lstStyle/>
          <a:p>
            <a:r>
              <a:rPr lang="zh-CN" altLang="en-US" smtClean="0"/>
              <a:t>缩写句子</a:t>
            </a:r>
            <a:endParaRPr lang="zh-CN" altLang="en-US" smtClean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缩写句子的规定：</a:t>
            </a:r>
            <a:endParaRPr lang="en-US" altLang="zh-CN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、找出句子中的主语（谁），谓语（做</a:t>
            </a:r>
            <a:r>
              <a:rPr lang="en-US" altLang="zh-CN" smtClean="0"/>
              <a:t>/</a:t>
            </a:r>
            <a:r>
              <a:rPr lang="zh-CN" altLang="en-US" smtClean="0"/>
              <a:t>是）、宾语（什么）。</a:t>
            </a:r>
            <a:endParaRPr lang="en-US" altLang="zh-CN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、把句子中的形容词去掉。如“</a:t>
            </a:r>
            <a:r>
              <a:rPr lang="en-US" altLang="zh-CN" smtClean="0"/>
              <a:t>XX</a:t>
            </a:r>
            <a:r>
              <a:rPr lang="zh-CN" altLang="en-US" smtClean="0"/>
              <a:t>的”，“</a:t>
            </a:r>
            <a:r>
              <a:rPr lang="en-US" altLang="zh-CN" smtClean="0"/>
              <a:t>XX</a:t>
            </a:r>
            <a:r>
              <a:rPr lang="zh-CN" altLang="en-US" smtClean="0"/>
              <a:t>地”去掉。</a:t>
            </a:r>
            <a:endParaRPr lang="en-US" altLang="zh-CN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3</a:t>
            </a:r>
            <a:r>
              <a:rPr lang="zh-CN" altLang="en-US" smtClean="0"/>
              <a:t>、把句子中的状语去掉。如：表示时间的词语等。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zh-CN" altLang="en-US" smtClean="0"/>
              <a:t>习题训练</a:t>
            </a:r>
            <a:endParaRPr lang="zh-CN" altLang="en-US" smtClean="0"/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142875" y="1285875"/>
            <a:ext cx="8643938" cy="48402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、勤劳的农民伯伯在田野里割金黄的稻子。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、可爱的小孩儿在十字路口迷路了。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3</a:t>
            </a:r>
            <a:r>
              <a:rPr lang="zh-CN" altLang="en-US" smtClean="0"/>
              <a:t>、色彩斑斓的老虎疾速地跑进郁郁葱葱的森林里。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4</a:t>
            </a:r>
            <a:r>
              <a:rPr lang="zh-CN" altLang="en-US" smtClean="0"/>
              <a:t>、鹅毛般的雪花纷纷扬扬地从彤云密布的天空中飘落。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 5</a:t>
            </a:r>
            <a:r>
              <a:rPr lang="zh-CN" altLang="en-US" smtClean="0"/>
              <a:t>、魏晋时期的王羲之是我国古代著名的书法家。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r>
              <a:rPr lang="en-US" altLang="zh-CN" smtClean="0"/>
              <a:t>6</a:t>
            </a:r>
            <a:r>
              <a:rPr lang="zh-CN" altLang="en-US" smtClean="0"/>
              <a:t>、云雾缭绕的牯岭镇是风景秀丽的地方。</a:t>
            </a:r>
            <a:endParaRPr lang="zh-CN" altLang="en-US" smtClean="0"/>
          </a:p>
          <a:p>
            <a:pPr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65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50900"/>
          </a:xfrm>
        </p:spPr>
        <p:txBody>
          <a:bodyPr/>
          <a:lstStyle/>
          <a:p>
            <a:r>
              <a:rPr lang="zh-CN" altLang="en-US" smtClean="0"/>
              <a:t>修改病句的方法</a:t>
            </a:r>
            <a:endParaRPr lang="zh-CN" altLang="en-US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8135938" cy="1373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常见的病句病因有：</a:t>
            </a:r>
            <a:r>
              <a:rPr lang="en-US" altLang="zh-CN" sz="2800"/>
              <a:t>1</a:t>
            </a:r>
            <a:r>
              <a:rPr lang="zh-CN" altLang="en-US" sz="2800"/>
              <a:t>、 缺少主语 </a:t>
            </a:r>
            <a:r>
              <a:rPr lang="en-US" altLang="zh-CN" sz="2800"/>
              <a:t>2</a:t>
            </a:r>
            <a:r>
              <a:rPr lang="zh-CN" altLang="en-US" sz="2800"/>
              <a:t>、句子中词语重复 </a:t>
            </a:r>
            <a:r>
              <a:rPr lang="en-US" altLang="zh-CN" sz="2800"/>
              <a:t>3</a:t>
            </a:r>
            <a:r>
              <a:rPr lang="zh-CN" altLang="en-US" sz="2800"/>
              <a:t>、句子中词语矛盾 </a:t>
            </a:r>
            <a:r>
              <a:rPr lang="en-US" altLang="zh-CN" sz="2800"/>
              <a:t>4</a:t>
            </a:r>
            <a:r>
              <a:rPr lang="zh-CN" altLang="en-US" sz="2800"/>
              <a:t>、句子不完整 </a:t>
            </a:r>
            <a:r>
              <a:rPr lang="en-US" altLang="zh-CN" sz="2800"/>
              <a:t>5</a:t>
            </a:r>
            <a:r>
              <a:rPr lang="zh-CN" altLang="en-US" sz="2800"/>
              <a:t>、句子有歧义  </a:t>
            </a:r>
            <a:r>
              <a:rPr lang="en-US" altLang="zh-CN" sz="2800"/>
              <a:t>6</a:t>
            </a:r>
            <a:r>
              <a:rPr lang="zh-CN" altLang="en-US" sz="2800"/>
              <a:t>、词语搭配不当</a:t>
            </a:r>
            <a:endParaRPr lang="zh-CN" altLang="en-US" sz="28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11188" y="2565400"/>
            <a:ext cx="8280400" cy="3508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hlink"/>
                </a:solidFill>
              </a:rPr>
              <a:t>1</a:t>
            </a:r>
            <a:r>
              <a:rPr lang="zh-CN" altLang="en-US" sz="2800">
                <a:solidFill>
                  <a:schemeClr val="hlink"/>
                </a:solidFill>
              </a:rPr>
              <a:t>、他戴着一顶蓝帽子，一条蓝裤子。</a:t>
            </a:r>
            <a:br>
              <a:rPr lang="zh-CN" altLang="en-US" sz="2800">
                <a:solidFill>
                  <a:schemeClr val="hlink"/>
                </a:solidFill>
              </a:rPr>
            </a:br>
            <a:r>
              <a:rPr lang="en-US" altLang="zh-CN" sz="2800">
                <a:solidFill>
                  <a:schemeClr val="hlink"/>
                </a:solidFill>
              </a:rPr>
              <a:t>2</a:t>
            </a:r>
            <a:r>
              <a:rPr lang="zh-CN" altLang="en-US" sz="2800">
                <a:solidFill>
                  <a:schemeClr val="hlink"/>
                </a:solidFill>
              </a:rPr>
              <a:t>、联欢会上，同学们唱了许多动听的歌和舞蹈。</a:t>
            </a:r>
            <a:br>
              <a:rPr lang="zh-CN" altLang="en-US" sz="2800">
                <a:solidFill>
                  <a:schemeClr val="hlink"/>
                </a:solidFill>
              </a:rPr>
            </a:br>
            <a:r>
              <a:rPr lang="en-US" altLang="zh-CN" sz="2800">
                <a:solidFill>
                  <a:schemeClr val="hlink"/>
                </a:solidFill>
              </a:rPr>
              <a:t>3</a:t>
            </a:r>
            <a:r>
              <a:rPr lang="zh-CN" altLang="en-US" sz="2800">
                <a:solidFill>
                  <a:schemeClr val="hlink"/>
                </a:solidFill>
              </a:rPr>
              <a:t>、秋天的田野一片迷人的景色，金黄的稻谷，雪白的棉花，碧绿的麦苗，多使人喜爱呀！</a:t>
            </a:r>
            <a:br>
              <a:rPr lang="zh-CN" altLang="en-US" sz="2800">
                <a:solidFill>
                  <a:schemeClr val="hlink"/>
                </a:solidFill>
              </a:rPr>
            </a:br>
            <a:r>
              <a:rPr lang="en-US" altLang="zh-CN" sz="2800">
                <a:solidFill>
                  <a:schemeClr val="hlink"/>
                </a:solidFill>
              </a:rPr>
              <a:t>4</a:t>
            </a:r>
            <a:r>
              <a:rPr lang="zh-CN" altLang="en-US" sz="2800">
                <a:solidFill>
                  <a:schemeClr val="hlink"/>
                </a:solidFill>
              </a:rPr>
              <a:t>、所有的全校师生都参加了植树劳动。</a:t>
            </a:r>
            <a:br>
              <a:rPr lang="zh-CN" altLang="en-US" sz="2800">
                <a:solidFill>
                  <a:schemeClr val="hlink"/>
                </a:solidFill>
              </a:rPr>
            </a:br>
            <a:r>
              <a:rPr lang="zh-CN" altLang="en-US" sz="2800">
                <a:solidFill>
                  <a:schemeClr val="hlink"/>
                </a:solidFill>
              </a:rPr>
              <a:t>听了报告，受到了教育。</a:t>
            </a:r>
            <a:br>
              <a:rPr lang="zh-CN" altLang="en-US" sz="2800">
                <a:solidFill>
                  <a:schemeClr val="hlink"/>
                </a:solidFill>
              </a:rPr>
            </a:br>
            <a:r>
              <a:rPr lang="en-US" altLang="zh-CN" sz="2800">
                <a:solidFill>
                  <a:schemeClr val="hlink"/>
                </a:solidFill>
              </a:rPr>
              <a:t>5</a:t>
            </a:r>
            <a:r>
              <a:rPr lang="zh-CN" altLang="en-US" sz="2800">
                <a:solidFill>
                  <a:schemeClr val="hlink"/>
                </a:solidFill>
              </a:rPr>
              <a:t>、小兴安岭的夏天真美丽。</a:t>
            </a:r>
            <a:br>
              <a:rPr lang="zh-CN" altLang="en-US" sz="2800">
                <a:solidFill>
                  <a:schemeClr val="hlink"/>
                </a:solidFill>
              </a:rPr>
            </a:br>
            <a:endParaRPr lang="zh-CN" altLang="en-US" sz="28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Application>WPS 演示</Application>
  <PresentationFormat>全屏显示(4:3)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句子专项复习</vt:lpstr>
      <vt:lpstr>PowerPoint 演示文稿</vt:lpstr>
      <vt:lpstr>PowerPoint 演示文稿</vt:lpstr>
      <vt:lpstr>陈述句改成反问句</vt:lpstr>
      <vt:lpstr>缩写句子</vt:lpstr>
      <vt:lpstr>习题训练</vt:lpstr>
      <vt:lpstr>修改病句的方法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认识时间</dc:creator>
  <cp:lastModifiedBy>Administrator</cp:lastModifiedBy>
  <cp:revision>16</cp:revision>
  <dcterms:created xsi:type="dcterms:W3CDTF">2016-01-06T07:57:00Z</dcterms:created>
  <dcterms:modified xsi:type="dcterms:W3CDTF">2018-07-26T05:25:05Z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